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3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6327"/>
  </p:normalViewPr>
  <p:slideViewPr>
    <p:cSldViewPr snapToGrid="0" snapToObjects="1">
      <p:cViewPr varScale="1">
        <p:scale>
          <a:sx n="56" d="100"/>
          <a:sy n="56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E1C2D-239E-4B0E-BB7D-66454AF74F14}" type="datetimeFigureOut">
              <a:rPr lang="en-MY" smtClean="0"/>
              <a:t>3/12/2022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B1A79-55E6-4DFB-947D-848A56613D4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288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79" cy="4224814"/>
          </a:xfrm>
          <a:prstGeom prst="rect">
            <a:avLst/>
          </a:prstGeom>
          <a:noFill/>
          <a:ln>
            <a:noFill/>
          </a:ln>
        </p:spPr>
        <p:txBody>
          <a:bodyPr lIns="94213" tIns="94213" rIns="94213" bIns="94213" anchor="ctr" anchorCtr="0">
            <a:noAutofit/>
          </a:bodyPr>
          <a:lstStyle/>
          <a:p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2F390-ED4F-781D-E641-BF766CF78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CBE43-9382-D7C3-F14E-1AF951EBD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BD64-8553-4D2A-9065-889676FF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97529-A96C-B601-382E-6279A4BD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A0693-96DD-E004-9175-96462EF9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C2A6439-652A-34AB-8CB9-13BE4746BE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574" y="0"/>
            <a:ext cx="2170637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0ECD4E-3814-5E4C-D82C-0DF5CA344353}"/>
              </a:ext>
            </a:extLst>
          </p:cNvPr>
          <p:cNvSpPr/>
          <p:nvPr userDrawn="1"/>
        </p:nvSpPr>
        <p:spPr>
          <a:xfrm>
            <a:off x="2101063" y="0"/>
            <a:ext cx="10090937" cy="908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9C676-F05F-D9BF-CE70-C50A096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28C9-E433-506D-FCB1-4105D0264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9876A-109F-8C23-4E16-A2FFA209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CF7CF-7B4A-E972-EBE0-FAFD2CF7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FE550-20BE-8D84-6BD3-DE127952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93B5E3-24C9-1CE8-5CBE-BBC648881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328F8-B43D-BC09-CAAF-F64AAE1EA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6536-7124-F032-74FD-A8A651D4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675F7-4A5F-A76B-5889-4AE2E835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EFF74-CE63-4AFD-BA5D-3DC77FE8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5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3E9D-83ED-9D3B-3A34-CB14AD94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11CBD-8D0E-6C6E-ABF3-3B7589814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D9F54-56D2-F754-3EBA-BB48D98B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D6EB7-0A2D-CD0B-FD9E-66971491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BB5D8-61EC-9A83-3121-7C3F08B51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6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6DE1-2FF1-49EC-5FDB-CE4383EA1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41CAC-DD65-E6BD-E214-A19AAF7AC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F7CD7-2DA5-7CF4-2C93-CC7F4188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0A71C-F607-BF88-72B7-9F334F92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BE76-E716-BCF5-52C6-94109BDB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1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F558F-1841-CBD8-5F24-C11678B5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93B26-83B3-2E1B-91E0-7A96EEEF2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BD694-A9C7-4144-E0FB-EF0671697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A1877-1762-368E-CC45-7CDF59843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B871B-18C4-86DF-F6B1-29513428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5BD05-E222-2FB9-91FD-BC50E14A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2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9E44-5825-E146-3C6B-C7C91EC9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F448-33CE-7DDB-442D-7E265A658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C9395-BCCF-826F-A183-D930CF542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93F26-C996-D893-C168-AE9E065502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967D9-7CF2-3CD7-FF98-CB20C6EF3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6D8476-335B-520A-7BA4-66DEF7D5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B64FDB-0CA1-CE82-DD9B-17CEA6A8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B84627-DEBB-59FD-9EB4-A8827780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584E-6202-6F7E-661D-588001C51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0A44F7-78D6-4FB7-C4EE-C3486404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CA928-40A8-583B-AA5F-0384F321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0F1F3-FA11-BA06-0706-58561CD0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5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9E4F7-151D-6725-CF05-D3E93DB8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9208BA-E7F2-8785-BB8C-82F8447F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A3405-D2B7-F7BE-46F6-43D41C07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7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C4D01-AB48-8702-D65F-CB0B0D3E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1A4BD-B3F2-15BF-00EA-E47DA20C1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50CBC-431C-C4B3-10DC-4B1BE895E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9B42C-393A-24DF-8C97-53AE8632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84943-0875-887D-DFE2-57D7E35D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5943A-C73B-117A-273C-CBB519EA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4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F892-1461-6A38-D399-309B8954C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75752-3E46-980D-741F-BC6E9D6FA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7857E-B900-726C-F73C-DFD202935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85D70-EC08-AEE6-A775-49B7CA4F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A17A0-C6C5-0053-8EC4-D2FA1540C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496E4-20CE-596B-C91D-235739B2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F0D-E975-914A-9D34-A4F0EC61F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0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2B2EED-E8C5-9402-C362-DCB96CD4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AF2C1-B6BC-FC0B-B2CE-8AD90AF05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51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0CFD-59BC-3959-FE21-125F2207D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E58B5-5746-1C47-BAE8-53CDC94E5C3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690D2-665E-065E-DB6B-B4C8FF996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@ Lincoln University College, Malaysia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20035-9650-AAA3-D3EA-493975872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EDF0D-E975-914A-9D34-A4F0EC61FBC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1DB5AD8-ABB7-3F14-FC15-C8499A1CB2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574" y="0"/>
            <a:ext cx="2170637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CC315FC-7F39-2D41-E450-1D89929E31A7}"/>
              </a:ext>
            </a:extLst>
          </p:cNvPr>
          <p:cNvSpPr/>
          <p:nvPr userDrawn="1"/>
        </p:nvSpPr>
        <p:spPr>
          <a:xfrm>
            <a:off x="2101063" y="0"/>
            <a:ext cx="10090937" cy="908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5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F4B37A-5C45-4671-8A2C-E666C2B99E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en-US" sz="2000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pPr>
                <a:buSzPct val="25000"/>
              </a:pPr>
              <a:t>1</a:t>
            </a:fld>
            <a:endParaRPr lang="en-US" sz="2000">
              <a:solidFill>
                <a:srgbClr val="FE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45E44-EF66-477E-B02B-2E2F6C27F1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197590" y="0"/>
            <a:ext cx="998220" cy="90297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27D8EF-7565-4ADB-88FB-98A78370ACDE}"/>
              </a:ext>
            </a:extLst>
          </p:cNvPr>
          <p:cNvSpPr/>
          <p:nvPr/>
        </p:nvSpPr>
        <p:spPr>
          <a:xfrm>
            <a:off x="1703070" y="-30619"/>
            <a:ext cx="9928860" cy="933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MY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1st International Conference on Global Education: </a:t>
            </a:r>
          </a:p>
          <a:p>
            <a:pPr algn="ctr">
              <a:spcAft>
                <a:spcPts val="800"/>
              </a:spcAft>
            </a:pPr>
            <a:r>
              <a:rPr lang="en-MY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Educational Trends, Issues &amp; Innovations (ICOGE 2023)</a:t>
            </a:r>
            <a:endParaRPr lang="en-MY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9C2482-CB42-4DE3-81D2-043D959785B4}"/>
              </a:ext>
            </a:extLst>
          </p:cNvPr>
          <p:cNvSpPr/>
          <p:nvPr/>
        </p:nvSpPr>
        <p:spPr>
          <a:xfrm>
            <a:off x="1402080" y="3165048"/>
            <a:ext cx="9387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MY" sz="4000" b="1" dirty="0">
                <a:solidFill>
                  <a:srgbClr val="9A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Title </a:t>
            </a:r>
            <a:endParaRPr lang="en-MY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9FBDD1-8E28-44E8-ACBF-13A16502D345}"/>
              </a:ext>
            </a:extLst>
          </p:cNvPr>
          <p:cNvSpPr/>
          <p:nvPr/>
        </p:nvSpPr>
        <p:spPr>
          <a:xfrm>
            <a:off x="1577340" y="3896181"/>
            <a:ext cx="9387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MY" sz="2800" b="1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Authors’ name and affiliation</a:t>
            </a:r>
            <a:endParaRPr lang="en-MY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68D9-D815-41C8-A65D-3A1E4CF18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971550"/>
            <a:ext cx="12054840" cy="6172199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/>
            </a:pPr>
            <a:r>
              <a:rPr lang="en-MY" sz="2400" dirty="0"/>
              <a:t>Start with listing the content or the agenda of the presentation</a:t>
            </a:r>
          </a:p>
          <a:p>
            <a:pPr marL="457200" indent="-457200" algn="just">
              <a:buAutoNum type="arabicPeriod"/>
            </a:pPr>
            <a:endParaRPr lang="en-MY" sz="2400" dirty="0"/>
          </a:p>
          <a:p>
            <a:pPr marL="457200" indent="-457200" algn="just">
              <a:buAutoNum type="arabicPeriod"/>
            </a:pPr>
            <a:r>
              <a:rPr lang="en-MY" sz="2400" dirty="0"/>
              <a:t>Remember that you have 10 minutes to present your study, to not exceed the time limit, prepare your content in 10-15 slides.</a:t>
            </a:r>
          </a:p>
          <a:p>
            <a:pPr marL="457200" indent="-457200" algn="just">
              <a:buFont typeface="+mj-lt"/>
              <a:buAutoNum type="arabicPeriod"/>
            </a:pPr>
            <a:endParaRPr lang="en-MY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MY" sz="2400" dirty="0"/>
              <a:t>Minimum font size is 24 (Times New Roman)</a:t>
            </a:r>
          </a:p>
          <a:p>
            <a:pPr marL="457200" indent="-457200" algn="just">
              <a:buAutoNum type="arabicPeriod"/>
            </a:pPr>
            <a:endParaRPr lang="en-MY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Your writing must be justified so that it is distributed evenly between the margins</a:t>
            </a:r>
          </a:p>
          <a:p>
            <a:pPr marL="457200" indent="-457200" algn="just">
              <a:buAutoNum type="arabicPeriod"/>
            </a:pPr>
            <a:endParaRPr lang="en-US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Your presentation must have introduction,</a:t>
            </a:r>
          </a:p>
          <a:p>
            <a:pPr marL="457200" indent="-457200" algn="just">
              <a:buAutoNum type="arabicPeriod"/>
            </a:pPr>
            <a:endParaRPr lang="en-US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Problem statement, objectives, literature review, research methodology, results, discussion, and conclusion.</a:t>
            </a:r>
          </a:p>
          <a:p>
            <a:pPr marL="457200" indent="-457200" algn="just">
              <a:buAutoNum type="arabicPeriod"/>
            </a:pPr>
            <a:endParaRPr lang="en-US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Always remember hat picture speaks more than 1000 words.</a:t>
            </a:r>
          </a:p>
          <a:p>
            <a:pPr marL="457200" indent="-457200" algn="just">
              <a:buAutoNum type="arabicPeriod"/>
            </a:pPr>
            <a:endParaRPr lang="en-US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Prepare your slides to be clear, colorful and attractive.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6524AE-9796-4B89-B5AB-AB39C831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110" y="-243152"/>
            <a:ext cx="10515600" cy="1325563"/>
          </a:xfrm>
        </p:spPr>
        <p:txBody>
          <a:bodyPr/>
          <a:lstStyle/>
          <a:p>
            <a:r>
              <a:rPr lang="en-MY" dirty="0"/>
              <a:t>Guidelines for </a:t>
            </a:r>
            <a:r>
              <a:rPr lang="en-MY" dirty="0" err="1"/>
              <a:t>PPt</a:t>
            </a:r>
            <a:r>
              <a:rPr lang="en-MY" dirty="0"/>
              <a:t> preparation</a:t>
            </a:r>
          </a:p>
        </p:txBody>
      </p:sp>
    </p:spTree>
    <p:extLst>
      <p:ext uri="{BB962C8B-B14F-4D97-AF65-F5344CB8AC3E}">
        <p14:creationId xmlns:p14="http://schemas.microsoft.com/office/powerpoint/2010/main" val="227600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C2623E3-3C69-4146-97C5-E8CA019D12D6}" vid="{45CFA63C-8F64-6F4C-815A-7BFBD3B7CD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LUCLectureNotesTemplate (1)</Template>
  <TotalTime>370</TotalTime>
  <Words>134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Century Gothic</vt:lpstr>
      <vt:lpstr>Times New Roman</vt:lpstr>
      <vt:lpstr>Office Theme</vt:lpstr>
      <vt:lpstr>PowerPoint Presentation</vt:lpstr>
      <vt:lpstr>Guidelines for PPt preparation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</dc:title>
  <dc:creator>LECTURER</dc:creator>
  <cp:lastModifiedBy>LUBNA</cp:lastModifiedBy>
  <cp:revision>22</cp:revision>
  <dcterms:created xsi:type="dcterms:W3CDTF">2022-07-01T12:42:07Z</dcterms:created>
  <dcterms:modified xsi:type="dcterms:W3CDTF">2022-12-03T10:16:04Z</dcterms:modified>
</cp:coreProperties>
</file>